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1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98" y="4957586"/>
            <a:ext cx="3411020" cy="8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9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0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bg1"/>
                </a:solidFill>
              </a:defRPr>
            </a:lvl1pPr>
            <a:lvl2pPr marL="309026" indent="-309026">
              <a:buNone/>
              <a:defRPr sz="5867">
                <a:solidFill>
                  <a:schemeClr val="bg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0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8633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0" indent="0">
              <a:buNone/>
              <a:defRPr sz="2667">
                <a:solidFill>
                  <a:schemeClr val="tx1"/>
                </a:solidFill>
              </a:defRPr>
            </a:lvl2pPr>
            <a:lvl3pPr marL="0" indent="0">
              <a:buNone/>
              <a:defRPr sz="2667">
                <a:solidFill>
                  <a:schemeClr val="tx1"/>
                </a:solidFill>
              </a:defRPr>
            </a:lvl3pPr>
            <a:lvl4pPr marL="0" indent="0">
              <a:buNone/>
              <a:defRPr sz="2667">
                <a:solidFill>
                  <a:schemeClr val="tx1"/>
                </a:solidFill>
              </a:defRPr>
            </a:lvl4pPr>
            <a:lvl5pPr marL="0" indent="0">
              <a:buNone/>
              <a:defRPr sz="2667">
                <a:solidFill>
                  <a:schemeClr val="tx1"/>
                </a:solidFill>
              </a:defRPr>
            </a:lvl5pPr>
            <a:lvl6pPr marL="0" indent="0">
              <a:buNone/>
              <a:defRPr sz="2667">
                <a:solidFill>
                  <a:schemeClr val="tx1"/>
                </a:solidFill>
              </a:defRPr>
            </a:lvl6pPr>
            <a:lvl7pPr marL="0" indent="0">
              <a:buNone/>
              <a:defRPr sz="2667">
                <a:solidFill>
                  <a:schemeClr val="tx1"/>
                </a:solidFill>
              </a:defRPr>
            </a:lvl7pPr>
            <a:lvl8pPr marL="0" indent="0">
              <a:buNone/>
              <a:defRPr sz="2667">
                <a:solidFill>
                  <a:schemeClr val="tx1"/>
                </a:solidFill>
              </a:defRPr>
            </a:lvl8pPr>
            <a:lvl9pPr marL="0" indent="0"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1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2930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5" y="6365219"/>
            <a:ext cx="169469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34565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585" lvl="1" indent="-609585">
              <a:buNone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0" y="1682495"/>
            <a:ext cx="3676651" cy="4425696"/>
          </a:xfrm>
          <a:noFill/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3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7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1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4" name="CICS Component - Ragh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82000">
        <p:wipe/>
      </p:transition>
    </mc:Choice>
    <mc:Fallback xmlns="">
      <p:transition spd="slow" advClick="0" advTm="8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9459669F0A54E8689C7B1D4B20D09" ma:contentTypeVersion="12" ma:contentTypeDescription="Create a new document." ma:contentTypeScope="" ma:versionID="7ad85e18854afd9ef2efd953d815d053">
  <xsd:schema xmlns:xsd="http://www.w3.org/2001/XMLSchema" xmlns:xs="http://www.w3.org/2001/XMLSchema" xmlns:p="http://schemas.microsoft.com/office/2006/metadata/properties" xmlns:ns1="http://schemas.microsoft.com/sharepoint/v3" xmlns:ns3="449f87f0-7f98-421d-9316-17f9a79b94d3" xmlns:ns4="b0da6a61-ba89-4a49-94a5-7ad5ec79f451" targetNamespace="http://schemas.microsoft.com/office/2006/metadata/properties" ma:root="true" ma:fieldsID="7d47684d0d5eaae579388e4281296bc2" ns1:_="" ns3:_="" ns4:_="">
    <xsd:import namespace="http://schemas.microsoft.com/sharepoint/v3"/>
    <xsd:import namespace="449f87f0-7f98-421d-9316-17f9a79b94d3"/>
    <xsd:import namespace="b0da6a61-ba89-4a49-94a5-7ad5ec79f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f87f0-7f98-421d-9316-17f9a79b9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a6a61-ba89-4a49-94a5-7ad5ec79f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CB2A2DB-F6F2-4E4F-A667-8DD24EF670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9f87f0-7f98-421d-9316-17f9a79b94d3"/>
    <ds:schemaRef ds:uri="b0da6a61-ba89-4a49-94a5-7ad5ec79f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CB8281-46FC-4FF7-A1BF-E285F8830F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DB91A3-81E2-44E4-A62B-B34A6CAC2718}">
  <ds:schemaRefs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www.w3.org/XML/1998/namespace"/>
    <ds:schemaRef ds:uri="449f87f0-7f98-421d-9316-17f9a79b94d3"/>
    <ds:schemaRef ds:uri="http://purl.org/dc/elements/1.1/"/>
    <ds:schemaRef ds:uri="http://purl.org/dc/terms/"/>
    <ds:schemaRef ds:uri="http://schemas.openxmlformats.org/package/2006/metadata/core-properties"/>
    <ds:schemaRef ds:uri="b0da6a61-ba89-4a49-94a5-7ad5ec79f45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Courier New</vt:lpstr>
      <vt:lpstr>Cognizant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B, Bharath (Cognizant)</dc:creator>
  <cp:lastModifiedBy>B, Bharath (Cognizant)</cp:lastModifiedBy>
  <cp:revision>2</cp:revision>
  <dcterms:created xsi:type="dcterms:W3CDTF">2020-01-26T17:52:54Z</dcterms:created>
  <dcterms:modified xsi:type="dcterms:W3CDTF">2020-01-26T17:55:19Z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0x010100F5E9459669F0A54E8689C7B1D4B20D09</vt:lpwstr>
  </property>
</Properties>
</file>